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81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18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6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8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35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54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33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41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93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83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35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A10CE-A523-40DD-98F6-C1D51C1E3AEA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7498C-A56B-40FB-870C-C8FC5DF9D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4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Eglise Le 3 Fois Saint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RECENSEMENT MATERIELS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" y="96322"/>
            <a:ext cx="1988810" cy="17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8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83062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BATTERIE ACOUSTIQUE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40765" y="1877495"/>
            <a:ext cx="6099460" cy="3430354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Référence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en-US" cap="all" dirty="0" smtClean="0"/>
              <a:t>PEARL DRUMS EXPORT STAGE 22 MATT </a:t>
            </a:r>
            <a:r>
              <a:rPr lang="en-US" cap="all" dirty="0" smtClean="0"/>
              <a:t>WHITE</a:t>
            </a:r>
          </a:p>
          <a:p>
            <a:pPr marL="0" indent="0">
              <a:buNone/>
            </a:pPr>
            <a:endParaRPr lang="en-US" cap="all" dirty="0" smtClean="0"/>
          </a:p>
          <a:p>
            <a:r>
              <a:rPr lang="fr-FR" b="1" dirty="0" smtClean="0"/>
              <a:t>Quantité</a:t>
            </a:r>
            <a:r>
              <a:rPr lang="fr-FR" dirty="0" smtClean="0"/>
              <a:t> : </a:t>
            </a:r>
            <a:r>
              <a:rPr lang="fr-FR" dirty="0" smtClean="0"/>
              <a:t>1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Prix </a:t>
            </a:r>
            <a:r>
              <a:rPr lang="fr-FR" b="1" dirty="0"/>
              <a:t>(unité)* </a:t>
            </a:r>
            <a:r>
              <a:rPr lang="fr-FR" dirty="0"/>
              <a:t>: </a:t>
            </a:r>
            <a:r>
              <a:rPr lang="fr-FR" dirty="0" smtClean="0"/>
              <a:t>1 099 </a:t>
            </a:r>
            <a:r>
              <a:rPr lang="fr-FR" dirty="0"/>
              <a:t>euros </a:t>
            </a:r>
            <a:r>
              <a:rPr lang="fr-FR" dirty="0" smtClean="0"/>
              <a:t>TTC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Moyen de paiement </a:t>
            </a:r>
            <a:r>
              <a:rPr lang="fr-FR" dirty="0" smtClean="0"/>
              <a:t>:Plusieurs fois (12mois max avec </a:t>
            </a:r>
            <a:r>
              <a:rPr lang="fr-FR" u="sng" dirty="0" smtClean="0"/>
              <a:t>ALMA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" y="96322"/>
            <a:ext cx="1988810" cy="17811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24412" y="4137618"/>
            <a:ext cx="2433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*ATTENTION : LE PRIX PEUT FLUCTUER </a:t>
            </a:r>
            <a:endParaRPr lang="fr-FR" sz="11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6087" t="14231" r="11005" b="8647"/>
          <a:stretch/>
        </p:blipFill>
        <p:spPr>
          <a:xfrm>
            <a:off x="7045082" y="1791854"/>
            <a:ext cx="4813940" cy="36619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7237" y="5953095"/>
            <a:ext cx="11231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LIEN - https</a:t>
            </a:r>
            <a:r>
              <a:rPr lang="fr-FR" dirty="0"/>
              <a:t>://www.woodbrass.com/batteries-stage-pearl-drums-export-rock-22-graphite-amethyst-p391819.html</a:t>
            </a:r>
          </a:p>
        </p:txBody>
      </p:sp>
    </p:spTree>
    <p:extLst>
      <p:ext uri="{BB962C8B-B14F-4D97-AF65-F5344CB8AC3E}">
        <p14:creationId xmlns:p14="http://schemas.microsoft.com/office/powerpoint/2010/main" val="167308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8899"/>
          </a:xfrm>
        </p:spPr>
        <p:txBody>
          <a:bodyPr/>
          <a:lstStyle/>
          <a:p>
            <a:pPr algn="ctr"/>
            <a:r>
              <a:rPr lang="fr-FR" dirty="0" smtClean="0"/>
              <a:t>SONORISATION</a:t>
            </a:r>
            <a:br>
              <a:rPr lang="fr-FR" dirty="0" smtClean="0"/>
            </a:br>
            <a:r>
              <a:rPr lang="fr-FR" sz="3200" b="1" u="sng" dirty="0"/>
              <a:t>SITE </a:t>
            </a:r>
            <a:r>
              <a:rPr lang="fr-FR" sz="3200" b="1" u="sng" dirty="0" smtClean="0"/>
              <a:t>INTERNET D’ACHAT </a:t>
            </a:r>
            <a:r>
              <a:rPr lang="fr-FR" sz="3200" b="1" u="sng" dirty="0"/>
              <a:t>: https://www.woodbrass.com/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" y="96322"/>
            <a:ext cx="1988810" cy="17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4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38199" y="2140872"/>
            <a:ext cx="5493838" cy="3047942"/>
          </a:xfrm>
        </p:spPr>
        <p:txBody>
          <a:bodyPr>
            <a:noAutofit/>
          </a:bodyPr>
          <a:lstStyle/>
          <a:p>
            <a:r>
              <a:rPr lang="fr-FR" b="1" dirty="0" smtClean="0"/>
              <a:t>Référence</a:t>
            </a:r>
            <a:r>
              <a:rPr lang="fr-FR" dirty="0" smtClean="0"/>
              <a:t> : MACKIE THUMP 215</a:t>
            </a:r>
          </a:p>
          <a:p>
            <a:r>
              <a:rPr lang="fr-FR" b="1" dirty="0" smtClean="0"/>
              <a:t>Quantité</a:t>
            </a:r>
            <a:r>
              <a:rPr lang="fr-FR" dirty="0" smtClean="0"/>
              <a:t> : 2</a:t>
            </a:r>
          </a:p>
          <a:p>
            <a:r>
              <a:rPr lang="fr-FR" b="1" dirty="0" smtClean="0"/>
              <a:t>Prix (unité)* </a:t>
            </a:r>
            <a:r>
              <a:rPr lang="fr-FR" dirty="0" smtClean="0"/>
              <a:t>: </a:t>
            </a:r>
            <a:r>
              <a:rPr lang="fr-FR" b="1" dirty="0"/>
              <a:t>398</a:t>
            </a:r>
            <a:r>
              <a:rPr lang="fr-FR" dirty="0" smtClean="0"/>
              <a:t> </a:t>
            </a:r>
            <a:r>
              <a:rPr lang="fr-FR" dirty="0" smtClean="0"/>
              <a:t>euros TTC</a:t>
            </a:r>
          </a:p>
          <a:p>
            <a:r>
              <a:rPr lang="fr-FR" b="1" dirty="0" smtClean="0"/>
              <a:t>Prix final </a:t>
            </a:r>
            <a:r>
              <a:rPr lang="fr-FR" dirty="0" smtClean="0"/>
              <a:t>: 796 euros TTC (2x398)</a:t>
            </a:r>
          </a:p>
          <a:p>
            <a:r>
              <a:rPr lang="fr-FR" b="1" dirty="0" smtClean="0"/>
              <a:t>Moyen de paiement </a:t>
            </a:r>
            <a:r>
              <a:rPr lang="fr-FR" dirty="0" smtClean="0"/>
              <a:t>:Plusieurs fois (12mois max avec </a:t>
            </a:r>
            <a:r>
              <a:rPr lang="fr-FR" u="sng" dirty="0" smtClean="0"/>
              <a:t>ALMA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73723" y="465101"/>
            <a:ext cx="9768029" cy="581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/>
              <a:t>ENCEINTE SATTELITE</a:t>
            </a:r>
            <a:endParaRPr lang="fr-FR" sz="40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11187" t="30560" r="33008" b="79"/>
          <a:stretch/>
        </p:blipFill>
        <p:spPr>
          <a:xfrm>
            <a:off x="6452877" y="918709"/>
            <a:ext cx="5493840" cy="5482091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838199" y="6276261"/>
            <a:ext cx="11229357" cy="581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/>
              <a:t>Liens</a:t>
            </a:r>
            <a:r>
              <a:rPr lang="fr-FR" sz="2400" dirty="0" smtClean="0"/>
              <a:t> - </a:t>
            </a:r>
            <a:r>
              <a:rPr lang="fr-FR" sz="2400" b="1" dirty="0" smtClean="0"/>
              <a:t>https://www.woodbrass.com/moulees-mackie-thump-215-p368932.html</a:t>
            </a:r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075030" y="3530745"/>
            <a:ext cx="2433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*ATTENTION : LE PRIX PEUT FLUCTUER </a:t>
            </a:r>
            <a:endParaRPr lang="fr-FR" sz="1100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5" y="96322"/>
            <a:ext cx="1988810" cy="17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0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83062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CAISSON DE BASSE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40766" y="1877495"/>
            <a:ext cx="5181600" cy="3338372"/>
          </a:xfrm>
        </p:spPr>
        <p:txBody>
          <a:bodyPr/>
          <a:lstStyle/>
          <a:p>
            <a:r>
              <a:rPr lang="fr-FR" b="1" dirty="0"/>
              <a:t>Référence</a:t>
            </a:r>
            <a:r>
              <a:rPr lang="fr-FR" dirty="0"/>
              <a:t> : MACKIE THUMP 215</a:t>
            </a:r>
          </a:p>
          <a:p>
            <a:r>
              <a:rPr lang="fr-FR" b="1" dirty="0"/>
              <a:t>Quantité</a:t>
            </a:r>
            <a:r>
              <a:rPr lang="fr-FR" dirty="0"/>
              <a:t> : 2</a:t>
            </a:r>
          </a:p>
          <a:p>
            <a:r>
              <a:rPr lang="fr-FR" b="1" dirty="0"/>
              <a:t>Prix (unité)* </a:t>
            </a:r>
            <a:r>
              <a:rPr lang="fr-FR" dirty="0"/>
              <a:t>: </a:t>
            </a:r>
            <a:r>
              <a:rPr lang="fr-FR" b="1" dirty="0"/>
              <a:t>798</a:t>
            </a:r>
            <a:r>
              <a:rPr lang="fr-FR" dirty="0" smtClean="0"/>
              <a:t> </a:t>
            </a:r>
            <a:r>
              <a:rPr lang="fr-FR" dirty="0"/>
              <a:t>euros TTC</a:t>
            </a:r>
          </a:p>
          <a:p>
            <a:r>
              <a:rPr lang="fr-FR" b="1" dirty="0"/>
              <a:t>Prix final </a:t>
            </a:r>
            <a:r>
              <a:rPr lang="fr-FR" dirty="0"/>
              <a:t>: </a:t>
            </a:r>
            <a:r>
              <a:rPr lang="fr-FR" dirty="0" smtClean="0"/>
              <a:t>1 596 euros </a:t>
            </a:r>
            <a:r>
              <a:rPr lang="fr-FR" dirty="0"/>
              <a:t>TTC (</a:t>
            </a:r>
            <a:r>
              <a:rPr lang="fr-FR" dirty="0" smtClean="0"/>
              <a:t>2x798)</a:t>
            </a:r>
            <a:endParaRPr lang="fr-FR" dirty="0"/>
          </a:p>
          <a:p>
            <a:r>
              <a:rPr lang="fr-FR" b="1" dirty="0"/>
              <a:t>Moyen de paiement </a:t>
            </a:r>
            <a:r>
              <a:rPr lang="fr-FR" dirty="0"/>
              <a:t>:Plusieurs fois (12mois </a:t>
            </a:r>
            <a:r>
              <a:rPr lang="fr-FR" dirty="0" smtClean="0"/>
              <a:t>max avec </a:t>
            </a:r>
            <a:r>
              <a:rPr lang="fr-FR" u="sng" dirty="0" smtClean="0"/>
              <a:t>ALMA</a:t>
            </a:r>
            <a:r>
              <a:rPr lang="fr-FR" dirty="0" smtClean="0"/>
              <a:t>).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" y="96322"/>
            <a:ext cx="1988810" cy="17811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-528" t="787" r="9963" b="-787"/>
          <a:stretch/>
        </p:blipFill>
        <p:spPr>
          <a:xfrm>
            <a:off x="6019799" y="1234289"/>
            <a:ext cx="6132523" cy="45484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30" y="3254715"/>
            <a:ext cx="2433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*ATTENTION : LE PRIX PEUT FLUCTUER 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38199" y="6276261"/>
            <a:ext cx="11229357" cy="581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/>
              <a:t>Liens</a:t>
            </a:r>
            <a:r>
              <a:rPr lang="fr-FR" sz="2400" dirty="0" smtClean="0"/>
              <a:t> - </a:t>
            </a:r>
            <a:r>
              <a:rPr lang="fr-FR" sz="2400" b="1" dirty="0" smtClean="0"/>
              <a:t>https://www.woodbrass.com/caissons-de-basses-actifs-mackie-thump-115s-p368928.html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94206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8899"/>
          </a:xfrm>
        </p:spPr>
        <p:txBody>
          <a:bodyPr/>
          <a:lstStyle/>
          <a:p>
            <a:pPr algn="ctr"/>
            <a:r>
              <a:rPr lang="fr-FR" dirty="0" smtClean="0"/>
              <a:t>MICROPHONE</a:t>
            </a:r>
            <a:br>
              <a:rPr lang="fr-FR" dirty="0" smtClean="0"/>
            </a:br>
            <a:r>
              <a:rPr lang="fr-FR" sz="3200" b="1" u="sng" dirty="0"/>
              <a:t>SITE </a:t>
            </a:r>
            <a:r>
              <a:rPr lang="fr-FR" sz="3200" b="1" u="sng" dirty="0" smtClean="0"/>
              <a:t>INTERNET D’ACHAT </a:t>
            </a:r>
            <a:r>
              <a:rPr lang="fr-FR" sz="3200" b="1" u="sng" dirty="0"/>
              <a:t>: https://www.woodbrass.com/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" y="96322"/>
            <a:ext cx="1988810" cy="17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83062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MICROPHONES SANS FILS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40766" y="1877495"/>
            <a:ext cx="5549214" cy="3338372"/>
          </a:xfrm>
        </p:spPr>
        <p:txBody>
          <a:bodyPr>
            <a:normAutofit/>
          </a:bodyPr>
          <a:lstStyle/>
          <a:p>
            <a:r>
              <a:rPr lang="fr-FR" sz="2400" b="1" dirty="0"/>
              <a:t>Référence</a:t>
            </a:r>
            <a:r>
              <a:rPr lang="fr-FR" sz="2400" dirty="0"/>
              <a:t> : </a:t>
            </a:r>
            <a:r>
              <a:rPr lang="pt-BR" sz="2400" cap="all" dirty="0" smtClean="0"/>
              <a:t>SENNHEISER XSW 1-835 DUAL A - (548 - 572 MHZ)</a:t>
            </a:r>
          </a:p>
          <a:p>
            <a:r>
              <a:rPr lang="fr-FR" sz="2400" b="1" dirty="0" smtClean="0"/>
              <a:t>Quantité</a:t>
            </a:r>
            <a:r>
              <a:rPr lang="fr-FR" sz="2400" dirty="0" smtClean="0"/>
              <a:t> </a:t>
            </a:r>
            <a:r>
              <a:rPr lang="fr-FR" sz="2400" dirty="0"/>
              <a:t>: </a:t>
            </a:r>
            <a:r>
              <a:rPr lang="fr-FR" sz="2400" dirty="0" smtClean="0"/>
              <a:t>1</a:t>
            </a:r>
            <a:endParaRPr lang="fr-FR" sz="2400" dirty="0"/>
          </a:p>
          <a:p>
            <a:r>
              <a:rPr lang="fr-FR" sz="2400" b="1" dirty="0"/>
              <a:t>Prix (unité)* </a:t>
            </a:r>
            <a:r>
              <a:rPr lang="fr-FR" sz="2400" dirty="0"/>
              <a:t>: </a:t>
            </a:r>
            <a:r>
              <a:rPr lang="fr-FR" sz="2400" dirty="0" smtClean="0"/>
              <a:t>649 </a:t>
            </a:r>
            <a:r>
              <a:rPr lang="fr-FR" sz="2400" dirty="0"/>
              <a:t>euros TTC</a:t>
            </a:r>
          </a:p>
          <a:p>
            <a:r>
              <a:rPr lang="fr-FR" sz="2400" b="1" dirty="0" smtClean="0"/>
              <a:t>Moyen </a:t>
            </a:r>
            <a:r>
              <a:rPr lang="fr-FR" sz="2400" b="1" dirty="0"/>
              <a:t>de paiement </a:t>
            </a:r>
            <a:r>
              <a:rPr lang="fr-FR" sz="2400" dirty="0"/>
              <a:t>:Plusieurs fois (12mois </a:t>
            </a:r>
            <a:r>
              <a:rPr lang="fr-FR" sz="2400" dirty="0" smtClean="0"/>
              <a:t>max avec </a:t>
            </a:r>
            <a:r>
              <a:rPr lang="fr-FR" sz="2400" u="sng" dirty="0" smtClean="0"/>
              <a:t>ALMA</a:t>
            </a:r>
            <a:r>
              <a:rPr lang="fr-FR" sz="2400" dirty="0" smtClean="0"/>
              <a:t>).</a:t>
            </a:r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" y="96322"/>
            <a:ext cx="1988810" cy="17811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30" y="3415876"/>
            <a:ext cx="2433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*ATTENTION : LE PRIX PEUT FLUCTUER 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38199" y="6276261"/>
            <a:ext cx="11229357" cy="581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/>
              <a:t>Liens</a:t>
            </a:r>
            <a:r>
              <a:rPr lang="fr-FR" sz="2400" dirty="0" smtClean="0"/>
              <a:t> - </a:t>
            </a:r>
            <a:r>
              <a:rPr lang="fr-FR" sz="2400" b="1" dirty="0" smtClean="0"/>
              <a:t>https://www.woodbrass.com/ensembles-main-sennheiser-xsw-1-835-dual-a-548-572-mhz-p259091.html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165" y="1612373"/>
            <a:ext cx="6242001" cy="39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83062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MICROPHONES AVEC FILS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199" y="2330077"/>
            <a:ext cx="6512311" cy="3338372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Référence</a:t>
            </a:r>
            <a:r>
              <a:rPr lang="fr-FR" dirty="0"/>
              <a:t> : </a:t>
            </a:r>
            <a:r>
              <a:rPr lang="fr-FR" cap="all" dirty="0" smtClean="0"/>
              <a:t>SHURE </a:t>
            </a:r>
            <a:r>
              <a:rPr lang="fr-FR" cap="all" dirty="0" smtClean="0"/>
              <a:t>PGA48-XLR-E</a:t>
            </a:r>
          </a:p>
          <a:p>
            <a:pPr marL="0" indent="0">
              <a:buNone/>
            </a:pPr>
            <a:endParaRPr lang="fr-FR" cap="all" dirty="0" smtClean="0"/>
          </a:p>
          <a:p>
            <a:r>
              <a:rPr lang="fr-FR" b="1" dirty="0" smtClean="0"/>
              <a:t>Quantité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5 (minimum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Prix (unité)* </a:t>
            </a:r>
            <a:r>
              <a:rPr lang="fr-FR" dirty="0"/>
              <a:t>: </a:t>
            </a:r>
            <a:r>
              <a:rPr lang="fr-FR" b="1" dirty="0"/>
              <a:t>53</a:t>
            </a:r>
            <a:r>
              <a:rPr lang="fr-FR" dirty="0" smtClean="0"/>
              <a:t> </a:t>
            </a:r>
            <a:r>
              <a:rPr lang="fr-FR" dirty="0"/>
              <a:t>euros </a:t>
            </a:r>
            <a:r>
              <a:rPr lang="fr-FR" dirty="0" smtClean="0"/>
              <a:t>TTC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Moyen de paiement </a:t>
            </a:r>
            <a:r>
              <a:rPr lang="fr-FR" dirty="0"/>
              <a:t>:Plusieurs fois (12mois </a:t>
            </a:r>
            <a:r>
              <a:rPr lang="fr-FR" dirty="0" smtClean="0"/>
              <a:t>max avec </a:t>
            </a:r>
            <a:r>
              <a:rPr lang="fr-FR" u="sng" dirty="0" smtClean="0"/>
              <a:t>ALMA</a:t>
            </a:r>
            <a:r>
              <a:rPr lang="fr-FR" dirty="0" smtClean="0"/>
              <a:t>).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" y="96322"/>
            <a:ext cx="1988810" cy="17811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30" y="4345646"/>
            <a:ext cx="2433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*ATTENTION : LE PRIX PEUT FLUCTUER 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38199" y="6276261"/>
            <a:ext cx="11229357" cy="581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/>
              <a:t>Liens</a:t>
            </a:r>
            <a:r>
              <a:rPr lang="fr-FR" sz="2400" dirty="0" smtClean="0"/>
              <a:t> - </a:t>
            </a:r>
            <a:r>
              <a:rPr lang="fr-FR" sz="2400" b="1" dirty="0" smtClean="0"/>
              <a:t>https://www.woodbrass.com/microphones-dynamiques-shure-pga48-xlr-e-p196056.html</a:t>
            </a:r>
            <a:endParaRPr lang="fr-FR" sz="2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13426" t="-358" r="4193" b="2765"/>
          <a:stretch/>
        </p:blipFill>
        <p:spPr>
          <a:xfrm>
            <a:off x="6349006" y="1356224"/>
            <a:ext cx="5842994" cy="40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6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83062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CABLES MICROPHONES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40765" y="1877495"/>
            <a:ext cx="6099460" cy="343035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ELECTRO </a:t>
            </a:r>
            <a:r>
              <a:rPr lang="fr-FR" b="1" dirty="0" smtClean="0"/>
              <a:t>DEPOT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smtClean="0"/>
              <a:t>Référence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cap="all" dirty="0" smtClean="0"/>
              <a:t>Câble EDENWOOD XLR 10 mètres Mâle / </a:t>
            </a:r>
            <a:r>
              <a:rPr lang="fr-FR" cap="all" dirty="0" smtClean="0"/>
              <a:t>Femelle</a:t>
            </a:r>
          </a:p>
          <a:p>
            <a:pPr marL="0" indent="0">
              <a:buNone/>
            </a:pPr>
            <a:endParaRPr lang="fr-FR" cap="all" dirty="0" smtClean="0"/>
          </a:p>
          <a:p>
            <a:r>
              <a:rPr lang="fr-FR" b="1" dirty="0"/>
              <a:t>Quantité</a:t>
            </a:r>
            <a:r>
              <a:rPr lang="fr-FR" dirty="0"/>
              <a:t> : 5 (minimum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Prix </a:t>
            </a:r>
            <a:r>
              <a:rPr lang="fr-FR" b="1" dirty="0"/>
              <a:t>(unité)* </a:t>
            </a:r>
            <a:r>
              <a:rPr lang="fr-FR" dirty="0"/>
              <a:t>: </a:t>
            </a:r>
            <a:r>
              <a:rPr lang="fr-FR" dirty="0" smtClean="0"/>
              <a:t>9,98 </a:t>
            </a:r>
            <a:r>
              <a:rPr lang="fr-FR" dirty="0"/>
              <a:t>euros </a:t>
            </a:r>
            <a:r>
              <a:rPr lang="fr-FR" dirty="0" smtClean="0"/>
              <a:t>TTC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" y="96322"/>
            <a:ext cx="1988810" cy="17811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30" y="4295420"/>
            <a:ext cx="2433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*ATTENTION : LE PRIX PEUT FLUCTUER 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38199" y="6276261"/>
            <a:ext cx="11229357" cy="581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/>
              <a:t>Liens</a:t>
            </a:r>
            <a:r>
              <a:rPr lang="fr-FR" sz="2400" dirty="0" smtClean="0"/>
              <a:t> - </a:t>
            </a:r>
            <a:r>
              <a:rPr lang="fr-FR" sz="2400" b="1" dirty="0" smtClean="0"/>
              <a:t>https://www.electrodepot.fr/cable-edenwood-xlr-10m-male-femelle.html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224" y="1087447"/>
            <a:ext cx="4979440" cy="49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8899"/>
          </a:xfrm>
        </p:spPr>
        <p:txBody>
          <a:bodyPr/>
          <a:lstStyle/>
          <a:p>
            <a:pPr algn="ctr"/>
            <a:r>
              <a:rPr lang="fr-FR" dirty="0" smtClean="0"/>
              <a:t>INSTRUMENTS</a:t>
            </a:r>
            <a:br>
              <a:rPr lang="fr-FR" dirty="0" smtClean="0"/>
            </a:br>
            <a:r>
              <a:rPr lang="fr-FR" sz="3200" b="1" u="sng" dirty="0"/>
              <a:t>SITE </a:t>
            </a:r>
            <a:r>
              <a:rPr lang="fr-FR" sz="3200" b="1" u="sng" dirty="0" smtClean="0"/>
              <a:t>INTERNET D’ACHAT </a:t>
            </a:r>
            <a:r>
              <a:rPr lang="fr-FR" sz="3200" b="1" u="sng" dirty="0"/>
              <a:t>: https://www.woodbrass.com/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" y="96322"/>
            <a:ext cx="1988810" cy="17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419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325</Words>
  <Application>Microsoft Office PowerPoint</Application>
  <PresentationFormat>Grand écran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Eglise Le 3 Fois Saint</vt:lpstr>
      <vt:lpstr>SONORISATION SITE INTERNET D’ACHAT : https://www.woodbrass.com/</vt:lpstr>
      <vt:lpstr>Présentation PowerPoint</vt:lpstr>
      <vt:lpstr>CAISSON DE BASSE</vt:lpstr>
      <vt:lpstr>MICROPHONE SITE INTERNET D’ACHAT : https://www.woodbrass.com/</vt:lpstr>
      <vt:lpstr>MICROPHONES SANS FILS</vt:lpstr>
      <vt:lpstr>MICROPHONES AVEC FILS</vt:lpstr>
      <vt:lpstr>CABLES MICROPHONES</vt:lpstr>
      <vt:lpstr>INSTRUMENTS SITE INTERNET D’ACHAT : https://www.woodbrass.com/</vt:lpstr>
      <vt:lpstr>BATTERIE ACOUSTIQUE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Eglise Le 3 Fois Saint</dc:title>
  <dc:creator>ALMEIDA DIAS Cintia</dc:creator>
  <cp:lastModifiedBy>ALMEIDA DIAS Cintia</cp:lastModifiedBy>
  <cp:revision>13</cp:revision>
  <dcterms:created xsi:type="dcterms:W3CDTF">2023-10-13T15:08:28Z</dcterms:created>
  <dcterms:modified xsi:type="dcterms:W3CDTF">2025-01-17T23:18:35Z</dcterms:modified>
</cp:coreProperties>
</file>